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111" d="100"/>
          <a:sy n="111" d="100"/>
        </p:scale>
        <p:origin x="29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17.12.2024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cs typeface="Times New Roman" panose="02020603050405020304" pitchFamily="18" charset="0"/>
              </a:rPr>
            </a:br>
            <a:r>
              <a:rPr lang="en-US" noProof="0" dirty="0"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Aptos" panose="020B0004020202020204" pitchFamily="34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/>
              <a:t>Supervised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learning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/>
              <a:t>New </a:t>
            </a:r>
            <a:r>
              <a:rPr lang="da-DK" dirty="0" err="1"/>
              <a:t>example</a:t>
            </a:r>
            <a:r>
              <a:rPr lang="da-DK" dirty="0"/>
              <a:t>: Make Neural Network do the </a:t>
            </a:r>
            <a:r>
              <a:rPr lang="da-DK" dirty="0" err="1"/>
              <a:t>classification</a:t>
            </a:r>
            <a:endParaRPr lang="da-DK" dirty="0"/>
          </a:p>
          <a:p>
            <a:r>
              <a:rPr lang="da-DK" dirty="0" err="1"/>
              <a:t>Minimize</a:t>
            </a:r>
            <a:r>
              <a:rPr lang="da-DK" dirty="0"/>
              <a:t> the Cross </a:t>
            </a:r>
            <a:r>
              <a:rPr lang="da-DK" dirty="0" err="1"/>
              <a:t>Entropy</a:t>
            </a:r>
            <a:endParaRPr lang="da-DK" dirty="0"/>
          </a:p>
          <a:p>
            <a:r>
              <a:rPr lang="da-DK" dirty="0" err="1"/>
              <a:t>Atomic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</a:t>
            </a:r>
            <a:r>
              <a:rPr lang="da-DK" dirty="0" err="1"/>
              <a:t>descriptor</a:t>
            </a:r>
            <a:r>
              <a:rPr lang="da-DK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7064" y="2477426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8" y="2477426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Supervised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780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Two</a:t>
            </a:r>
            <a:r>
              <a:rPr lang="da-DK" dirty="0"/>
              <a:t> NN models </a:t>
            </a:r>
            <a:r>
              <a:rPr lang="da-DK" dirty="0" err="1"/>
              <a:t>trained</a:t>
            </a:r>
            <a:r>
              <a:rPr lang="da-DK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1-model: 1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2-model: 6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layers</a:t>
            </a:r>
            <a:r>
              <a:rPr lang="da-DK" dirty="0"/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Clustering </a:t>
            </a:r>
            <a:r>
              <a:rPr lang="en-US" noProof="0" dirty="0">
                <a:sym typeface="Wingdings" pitchFamily="2" charset="2"/>
              </a:rPr>
              <a:t> grouping </a:t>
            </a:r>
            <a:r>
              <a:rPr lang="en-US" noProof="0" dirty="0"/>
              <a:t>similar data into clusters</a:t>
            </a:r>
          </a:p>
          <a:p>
            <a:r>
              <a:rPr lang="en-US" noProof="0" dirty="0"/>
              <a:t>We need a ”finger-print” of data  </a:t>
            </a:r>
            <a:r>
              <a:rPr lang="en-US" noProof="0" dirty="0"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/>
              <a:t>Cross-entropy</a:t>
            </a:r>
          </a:p>
          <a:p>
            <a:r>
              <a:rPr lang="en-US" noProof="0" dirty="0"/>
              <a:t>Let’s go through some examples.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/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/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/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38890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/>
              <a:t>Continuing with Coulomb spectrum.</a:t>
            </a:r>
          </a:p>
          <a:p>
            <a:r>
              <a:rPr lang="en-US" dirty="0"/>
              <a:t>We can no longer plot descriptors as before.</a:t>
            </a:r>
          </a:p>
          <a:p>
            <a:r>
              <a:rPr lang="en-US" dirty="0"/>
              <a:t>Luckily we have PCA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Unsupervised machine learning methods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1A1BA-3F4A-05E8-029F-6177EC887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325563"/>
            <a:ext cx="10515600" cy="4351338"/>
          </a:xfrm>
        </p:spPr>
        <p:txBody>
          <a:bodyPr/>
          <a:lstStyle/>
          <a:p>
            <a:r>
              <a:rPr lang="en-US" dirty="0" err="1">
                <a:sym typeface="Wingdings" pitchFamily="2" charset="2"/>
              </a:rPr>
              <a:t>Kmeans</a:t>
            </a:r>
            <a:r>
              <a:rPr lang="en-US" dirty="0">
                <a:sym typeface="Wingdings" pitchFamily="2" charset="2"/>
              </a:rPr>
              <a:t> clustering  </a:t>
            </a:r>
            <a:r>
              <a:rPr lang="en-US" dirty="0"/>
              <a:t>Centroid based</a:t>
            </a:r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DBScan</a:t>
            </a:r>
            <a:r>
              <a:rPr lang="en-US" dirty="0">
                <a:sym typeface="Wingdings" pitchFamily="2" charset="2"/>
              </a:rPr>
              <a:t> clustering  Density based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5" y="2489190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188</Words>
  <Application>Microsoft Macintosh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Wingdings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PowerPoint-præsentation</vt:lpstr>
      <vt:lpstr>Supervised machine learning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8</cp:revision>
  <dcterms:created xsi:type="dcterms:W3CDTF">2024-12-17T19:45:23Z</dcterms:created>
  <dcterms:modified xsi:type="dcterms:W3CDTF">2024-12-17T22:42:57Z</dcterms:modified>
</cp:coreProperties>
</file>